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3" r:id="rId9"/>
    <p:sldId id="311" r:id="rId10"/>
    <p:sldId id="304" r:id="rId11"/>
    <p:sldId id="305" r:id="rId12"/>
    <p:sldId id="297" r:id="rId13"/>
    <p:sldId id="299" r:id="rId14"/>
    <p:sldId id="298" r:id="rId15"/>
    <p:sldId id="300" r:id="rId16"/>
    <p:sldId id="296" r:id="rId17"/>
    <p:sldId id="263" r:id="rId18"/>
    <p:sldId id="266" r:id="rId19"/>
    <p:sldId id="275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oppio One" panose="020B0604020202020204" charset="0"/>
      <p:regular r:id="rId23"/>
    </p:embeddedFont>
    <p:embeddedFont>
      <p:font typeface="Encode Sans" panose="020B0604020202020204" charset="0"/>
      <p:regular r:id="rId24"/>
      <p:bold r:id="rId25"/>
    </p:embeddedFont>
    <p:embeddedFont>
      <p:font typeface="Encode Sans Condense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384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09" y="3424731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83098" y="821467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40105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02333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 implementata attraverso la libreria </a:t>
            </a:r>
            <a:r>
              <a:rPr lang="it-IT" sz="1100" b="1">
                <a:solidFill>
                  <a:schemeClr val="accent2"/>
                </a:solidFill>
              </a:rPr>
              <a:t>tkinter</a:t>
            </a:r>
            <a:r>
              <a:rPr lang="it-IT" sz="1100"/>
              <a:t>, </a:t>
            </a:r>
            <a:r>
              <a:rPr lang="it-IT" sz="1100" dirty="0"/>
              <a:t>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8111" y="3513240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F3A6509-022A-82C7-BFAB-30DB87010D70}"/>
              </a:ext>
            </a:extLst>
          </p:cNvPr>
          <p:cNvSpPr/>
          <p:nvPr/>
        </p:nvSpPr>
        <p:spPr>
          <a:xfrm>
            <a:off x="3921662" y="464900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b="1" u="sng" dirty="0" err="1">
                <a:solidFill>
                  <a:schemeClr val="accent2"/>
                </a:solidFill>
              </a:rPr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586F9AB-7CF4-B948-806E-4D1F5341DE41}"/>
              </a:ext>
            </a:extLst>
          </p:cNvPr>
          <p:cNvSpPr/>
          <p:nvPr/>
        </p:nvSpPr>
        <p:spPr>
          <a:xfrm>
            <a:off x="5023550" y="4327748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3450" y="368981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74906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b="1" dirty="0" err="1">
                <a:solidFill>
                  <a:schemeClr val="accent2"/>
                </a:solidFill>
              </a:rPr>
              <a:t>PowerDigit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00FD6A6-CD0B-B391-612C-4D34C9A46671}"/>
              </a:ext>
            </a:extLst>
          </p:cNvPr>
          <p:cNvSpPr/>
          <p:nvPr/>
        </p:nvSpPr>
        <p:spPr>
          <a:xfrm>
            <a:off x="1391140" y="326728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3256075" y="3684297"/>
            <a:ext cx="1364048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995864" y="543204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650371" y="1563648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650370" y="1805583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650369" y="2297971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637516" y="2576205"/>
            <a:ext cx="3234093" cy="137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 </a:t>
            </a:r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 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Calì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12" y="1563648"/>
            <a:ext cx="4645668" cy="2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953471" y="420761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312642" y="490705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12642" y="116398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  <p:sp>
        <p:nvSpPr>
          <p:cNvPr id="2" name="Sottotitolo 6">
            <a:extLst>
              <a:ext uri="{FF2B5EF4-FFF2-40B4-BE49-F238E27FC236}">
                <a16:creationId xmlns:a16="http://schemas.microsoft.com/office/drawing/2014/main" id="{46CDB0B7-910D-A237-FCA1-96226B1A17D7}"/>
              </a:ext>
            </a:extLst>
          </p:cNvPr>
          <p:cNvSpPr txBox="1">
            <a:spLocks/>
          </p:cNvSpPr>
          <p:nvPr/>
        </p:nvSpPr>
        <p:spPr>
          <a:xfrm>
            <a:off x="4225920" y="3150475"/>
            <a:ext cx="4464597" cy="79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 sistemi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e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integrati nell’infrastruttura e posizionati in punti strategici della rete consentendo il monitoraggio del traffico tra rete interna, DMZ e perimetro.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488D6EC8-D2C3-AEDA-4874-2188B713BC1C}"/>
              </a:ext>
            </a:extLst>
          </p:cNvPr>
          <p:cNvSpPr txBox="1">
            <a:spLocks/>
          </p:cNvSpPr>
          <p:nvPr/>
        </p:nvSpPr>
        <p:spPr>
          <a:xfrm>
            <a:off x="4257480" y="3860436"/>
            <a:ext cx="4464597" cy="6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85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SUBNETTING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AMBIENTE DI SIMULAZIONE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813982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1133</Words>
  <Application>Microsoft Office PowerPoint</Application>
  <PresentationFormat>Presentazione su schermo (16:9)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SUBNETTING IP </vt:lpstr>
      <vt:lpstr>AMBIENTE DI SIMULAZIONE</vt:lpstr>
      <vt:lpstr>Presentazione standard di PowerPoint</vt:lpstr>
      <vt:lpstr>REGOLE FIREWALL PERIMETRALE</vt:lpstr>
      <vt:lpstr>REGOLE FIREWALL INTERNO</vt:lpstr>
      <vt:lpstr>Certificazione Rete</vt:lpstr>
      <vt:lpstr>HTTP Scanner</vt:lpstr>
      <vt:lpstr>Port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10</cp:revision>
  <dcterms:modified xsi:type="dcterms:W3CDTF">2025-12-19T14:32:17Z</dcterms:modified>
</cp:coreProperties>
</file>